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4" r:id="rId2"/>
    <p:sldId id="267" r:id="rId3"/>
    <p:sldId id="268" r:id="rId4"/>
    <p:sldId id="269" r:id="rId5"/>
    <p:sldId id="284" r:id="rId6"/>
    <p:sldId id="270" r:id="rId7"/>
    <p:sldId id="273" r:id="rId8"/>
    <p:sldId id="274" r:id="rId9"/>
    <p:sldId id="271" r:id="rId10"/>
    <p:sldId id="272" r:id="rId11"/>
    <p:sldId id="275" r:id="rId12"/>
    <p:sldId id="279" r:id="rId13"/>
    <p:sldId id="28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333399"/>
    <a:srgbClr val="CC3300"/>
    <a:srgbClr val="51B0B7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9D89E-DFE9-4D93-888A-F54EFF3651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8F600-C2C5-43D4-BA5E-3F34154462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06667-29D1-4655-850F-09B7D20796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74DD2A-A903-4C0F-B220-89A193C9DA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99123D-C997-49A3-A175-61F492E6E9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3C40E-C9D8-4E0D-BE41-CE3A9AD312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9DF3B-2036-4F5D-8141-54901E360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4241D-3F7C-4B9B-BADC-81D7B34D61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3C1EE-6ABA-4F25-958B-2FC0A99F1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D80B5-26C5-43E0-8EF0-337F1AAADE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4BAB3-73E1-4782-8D9E-18319A7B2B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E7BB7-87FA-4017-BD8C-6778CF2FDA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0CA44-D59E-4C1E-9A45-C279082B3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2F0B77-5367-4DE8-91C1-6D02E982DD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2400" b="1">
                <a:solidFill>
                  <a:schemeClr val="accent2"/>
                </a:solidFill>
              </a:rPr>
              <a:t>Bài 11:</a:t>
            </a:r>
            <a:r>
              <a:rPr lang="en-US" sz="4000"/>
              <a:t> </a:t>
            </a:r>
            <a:r>
              <a:rPr lang="en-US" sz="3200" b="1">
                <a:solidFill>
                  <a:srgbClr val="CC3300"/>
                </a:solidFill>
              </a:rPr>
              <a:t>TRANG TRÍ NHÀ Ở BẰNG MỘT SỐ ĐỒ VẬT (Tiết 2)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90600" y="1524000"/>
            <a:ext cx="54102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99"/>
                </a:solidFill>
              </a:rPr>
              <a:t>III.  RÈM CỬA: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99"/>
                </a:solidFill>
              </a:rPr>
              <a:t>1.   Công dụng:</a:t>
            </a:r>
          </a:p>
          <a:p>
            <a:pPr>
              <a:spcBef>
                <a:spcPct val="50000"/>
              </a:spcBef>
            </a:pPr>
            <a:endParaRPr lang="en-US" sz="2800" b="1">
              <a:solidFill>
                <a:srgbClr val="333399"/>
              </a:solidFill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295400" y="2590800"/>
            <a:ext cx="640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    Tạo vẻ râm mát che khuất, tăng vẻ đẹp cho ngôi nhà.</a:t>
            </a:r>
          </a:p>
        </p:txBody>
      </p:sp>
      <p:sp>
        <p:nvSpPr>
          <p:cNvPr id="27655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66800" y="33528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2.  Chọn vải may rèm: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143000" y="38862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-   Màu sắc: phù hợp màu tường, màu đồ đạc.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143000" y="4495800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</a:rPr>
              <a:t>-  </a:t>
            </a:r>
            <a:r>
              <a:rPr lang="en-US" sz="2400" b="1" dirty="0" err="1">
                <a:solidFill>
                  <a:schemeClr val="hlink"/>
                </a:solidFill>
              </a:rPr>
              <a:t>Chất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liệu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vải</a:t>
            </a:r>
            <a:r>
              <a:rPr lang="en-US" sz="2400" b="1" dirty="0">
                <a:solidFill>
                  <a:schemeClr val="hlink"/>
                </a:solidFill>
              </a:rPr>
              <a:t>: </a:t>
            </a:r>
            <a:r>
              <a:rPr lang="en-US" sz="2400" b="1" dirty="0" err="1">
                <a:solidFill>
                  <a:schemeClr val="hlink"/>
                </a:solidFill>
              </a:rPr>
              <a:t>Chọn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vải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dày</a:t>
            </a:r>
            <a:r>
              <a:rPr lang="en-US" sz="2400" b="1" dirty="0">
                <a:solidFill>
                  <a:schemeClr val="hlink"/>
                </a:solidFill>
              </a:rPr>
              <a:t>, </a:t>
            </a:r>
            <a:r>
              <a:rPr lang="en-US" sz="2400" b="1" smtClean="0">
                <a:solidFill>
                  <a:schemeClr val="hlink"/>
                </a:solidFill>
              </a:rPr>
              <a:t>bền, </a:t>
            </a:r>
            <a:r>
              <a:rPr lang="en-US" sz="2400" b="1" dirty="0" err="1">
                <a:solidFill>
                  <a:schemeClr val="hlink"/>
                </a:solidFill>
              </a:rPr>
              <a:t>có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độ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rủ</a:t>
            </a:r>
            <a:r>
              <a:rPr lang="en-US" sz="2400" b="1" dirty="0">
                <a:solidFill>
                  <a:schemeClr val="hlink"/>
                </a:solidFill>
              </a:rPr>
              <a:t>: </a:t>
            </a:r>
            <a:r>
              <a:rPr lang="en-US" sz="2400" b="1" dirty="0" err="1">
                <a:solidFill>
                  <a:schemeClr val="hlink"/>
                </a:solidFill>
              </a:rPr>
              <a:t>vải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nỉ</a:t>
            </a:r>
            <a:r>
              <a:rPr lang="en-US" sz="2400" b="1" dirty="0">
                <a:solidFill>
                  <a:schemeClr val="hlink"/>
                </a:solidFill>
              </a:rPr>
              <a:t>, </a:t>
            </a:r>
            <a:r>
              <a:rPr lang="en-US" sz="2400" b="1" dirty="0" err="1">
                <a:solidFill>
                  <a:schemeClr val="hlink"/>
                </a:solidFill>
              </a:rPr>
              <a:t>gấm</a:t>
            </a:r>
            <a:r>
              <a:rPr lang="en-US" sz="2400" b="1" dirty="0">
                <a:solidFill>
                  <a:schemeClr val="hlink"/>
                </a:solidFill>
              </a:rPr>
              <a:t>...; </a:t>
            </a:r>
            <a:r>
              <a:rPr lang="en-US" sz="2400" b="1" dirty="0" err="1">
                <a:solidFill>
                  <a:schemeClr val="hlink"/>
                </a:solidFill>
              </a:rPr>
              <a:t>vải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mỏng</a:t>
            </a:r>
            <a:r>
              <a:rPr lang="en-US" sz="2400" b="1" dirty="0">
                <a:solidFill>
                  <a:schemeClr val="hlink"/>
                </a:solidFill>
              </a:rPr>
              <a:t>: </a:t>
            </a:r>
            <a:r>
              <a:rPr lang="en-US" sz="2400" b="1" dirty="0" err="1">
                <a:solidFill>
                  <a:schemeClr val="hlink"/>
                </a:solidFill>
              </a:rPr>
              <a:t>voan</a:t>
            </a:r>
            <a:r>
              <a:rPr lang="en-US" sz="2400" b="1" dirty="0">
                <a:solidFill>
                  <a:schemeClr val="hlink"/>
                </a:solidFill>
              </a:rPr>
              <a:t>, </a:t>
            </a:r>
            <a:r>
              <a:rPr lang="en-US" sz="2400" b="1" dirty="0" err="1">
                <a:solidFill>
                  <a:schemeClr val="hlink"/>
                </a:solidFill>
              </a:rPr>
              <a:t>ren</a:t>
            </a:r>
            <a:r>
              <a:rPr lang="en-US" sz="2400" b="1" dirty="0">
                <a:solidFill>
                  <a:schemeClr val="hlink"/>
                </a:solidFill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76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27655" grpId="0"/>
      <p:bldP spid="27656" grpId="0"/>
      <p:bldP spid="276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>
                <a:solidFill>
                  <a:srgbClr val="CC3300"/>
                </a:solidFill>
              </a:rPr>
              <a:t>MÀNH TRÚC</a:t>
            </a:r>
          </a:p>
        </p:txBody>
      </p:sp>
      <p:pic>
        <p:nvPicPr>
          <p:cNvPr id="36871" name="Picture 7" descr="copy_of_wddeshow_0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295400"/>
            <a:ext cx="6840538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346325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33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798638"/>
            <a:ext cx="8229600" cy="1143000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</a:rPr>
              <a:t>Trả lời câu hỏi sau:</a:t>
            </a:r>
            <a:br>
              <a:rPr lang="en-US" sz="4000">
                <a:solidFill>
                  <a:schemeClr val="accent2"/>
                </a:solidFill>
              </a:rPr>
            </a:br>
            <a:endParaRPr lang="en-US" sz="4000">
              <a:solidFill>
                <a:schemeClr val="accent2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95400" y="2941638"/>
            <a:ext cx="6858000" cy="4525962"/>
          </a:xfrm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Kể tên ba loại mành mà em biết ?</a:t>
            </a:r>
          </a:p>
        </p:txBody>
      </p:sp>
      <p:pic>
        <p:nvPicPr>
          <p:cNvPr id="44040" name="Picture 8" descr="AG00130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0"/>
            <a:ext cx="990600" cy="852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39875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Trả lời câu hỏi sau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65438"/>
            <a:ext cx="7467600" cy="4525962"/>
          </a:xfrm>
        </p:spPr>
        <p:txBody>
          <a:bodyPr/>
          <a:lstStyle/>
          <a:p>
            <a:r>
              <a:rPr lang="en-US" b="1">
                <a:solidFill>
                  <a:srgbClr val="CC3300"/>
                </a:solidFill>
              </a:rPr>
              <a:t>Công dụng của rèm cửa là gì ?</a:t>
            </a:r>
          </a:p>
        </p:txBody>
      </p:sp>
      <p:pic>
        <p:nvPicPr>
          <p:cNvPr id="48132" name="Picture 4" descr="AG00130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03838"/>
            <a:ext cx="990600" cy="8524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16075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Trả lời câu hỏi sau: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41638"/>
            <a:ext cx="8229600" cy="4525962"/>
          </a:xfrm>
        </p:spPr>
        <p:txBody>
          <a:bodyPr/>
          <a:lstStyle/>
          <a:p>
            <a:r>
              <a:rPr lang="en-US" b="1">
                <a:solidFill>
                  <a:srgbClr val="CC3300"/>
                </a:solidFill>
              </a:rPr>
              <a:t>Chọn màu cho rèm cửa cần chú ý gì ? </a:t>
            </a:r>
          </a:p>
        </p:txBody>
      </p:sp>
      <p:pic>
        <p:nvPicPr>
          <p:cNvPr id="49156" name="Picture 4" descr="AG00130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03838"/>
            <a:ext cx="990600" cy="8524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REM PHIM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4419600" cy="5334000"/>
          </a:xfrm>
          <a:prstGeom prst="rect">
            <a:avLst/>
          </a:prstGeom>
          <a:noFill/>
        </p:spPr>
      </p:pic>
      <p:sp>
        <p:nvSpPr>
          <p:cNvPr id="30725" name="Rectangle 5" descr="rem cua phù hợp màu đồ đạc"/>
          <p:cNvSpPr>
            <a:spLocks noGrp="1" noChangeAspect="1" noChangeArrowheads="1"/>
          </p:cNvSpPr>
          <p:nvPr isPhoto="1"/>
        </p:nvSpPr>
        <p:spPr bwMode="auto">
          <a:xfrm>
            <a:off x="4648200" y="685800"/>
            <a:ext cx="4216400" cy="5334000"/>
          </a:xfrm>
          <a:prstGeom prst="rect">
            <a:avLst/>
          </a:prstGeom>
          <a:blipFill dpi="0" rotWithShape="1">
            <a:blip r:embed="rId4">
              <a:lum bright="6000" contrast="48000"/>
            </a:blip>
            <a:srcRect/>
            <a:stretch>
              <a:fillRect r="-37634"/>
            </a:stretch>
          </a:blipFill>
          <a:ln w="9525">
            <a:noFill/>
            <a:miter lim="800000"/>
            <a:headEnd/>
            <a:tailEnd/>
          </a:ln>
          <a:effectLst>
            <a:outerShdw dist="219455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362200" y="0"/>
            <a:ext cx="403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Màu sắc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81000" y="6096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Phù hợp màu tường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876800" y="61722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Phù hợp màu đồ đạc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7" grpId="0"/>
      <p:bldP spid="307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REM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14400"/>
            <a:ext cx="3505200" cy="4648200"/>
          </a:xfrm>
          <a:prstGeom prst="rect">
            <a:avLst/>
          </a:prstGeom>
          <a:noFill/>
        </p:spPr>
      </p:pic>
      <p:pic>
        <p:nvPicPr>
          <p:cNvPr id="31749" name="Picture 5" descr="RE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14400"/>
            <a:ext cx="3429000" cy="4648200"/>
          </a:xfrm>
          <a:prstGeom prst="rect">
            <a:avLst/>
          </a:prstGeom>
          <a:noFill/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124200" y="2286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Chất liệu vải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743200" y="6019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Vải dày, bền, có độ rủ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17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remphim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3733800" cy="4648200"/>
          </a:xfrm>
          <a:prstGeom prst="rect">
            <a:avLst/>
          </a:prstGeom>
          <a:noFill/>
        </p:spPr>
      </p:pic>
      <p:pic>
        <p:nvPicPr>
          <p:cNvPr id="32773" name="Picture 5" descr="image_24211_030707rem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90600"/>
            <a:ext cx="3810000" cy="4648200"/>
          </a:xfrm>
          <a:prstGeom prst="rect">
            <a:avLst/>
          </a:prstGeom>
          <a:noFill/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276600" y="2286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Chất liệu vải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048000" y="58674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99"/>
                </a:solidFill>
              </a:rPr>
              <a:t>Vải mỏng: voan, ren...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27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IV. </a:t>
            </a:r>
            <a:r>
              <a:rPr lang="en-US" sz="4000" b="1" dirty="0" err="1" smtClean="0">
                <a:solidFill>
                  <a:srgbClr val="FF0000"/>
                </a:solidFill>
              </a:rPr>
              <a:t>Mành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1.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Công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dụng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819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Công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dụng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của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mành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là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gì</a:t>
            </a:r>
            <a:r>
              <a:rPr lang="en-US" sz="2800" b="1" i="1" dirty="0" smtClean="0"/>
              <a:t>?</a:t>
            </a:r>
            <a:endParaRPr lang="en-US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581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2</a:t>
            </a:r>
            <a:r>
              <a:rPr lang="en-US" sz="2800" b="1" i="1" dirty="0" smtClean="0">
                <a:solidFill>
                  <a:srgbClr val="FF0000"/>
                </a:solidFill>
              </a:rPr>
              <a:t>.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loại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mành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4196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Em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hãy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kể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tên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các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loại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mành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mà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em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biết</a:t>
            </a:r>
            <a:r>
              <a:rPr lang="en-US" sz="2800" b="1" i="1" dirty="0" smtClean="0"/>
              <a:t>?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mành sao gỗ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52500"/>
            <a:ext cx="4343400" cy="5905500"/>
          </a:xfrm>
          <a:prstGeom prst="rect">
            <a:avLst/>
          </a:prstGeom>
          <a:noFill/>
        </p:spPr>
      </p:pic>
      <p:pic>
        <p:nvPicPr>
          <p:cNvPr id="33797" name="Picture 5" descr="manh gỗ cuố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90600"/>
            <a:ext cx="4572000" cy="5867400"/>
          </a:xfrm>
          <a:prstGeom prst="rect">
            <a:avLst/>
          </a:prstGeom>
          <a:noFill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200400" y="304800"/>
            <a:ext cx="1903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CC3300"/>
                </a:solidFill>
              </a:rPr>
              <a:t>MÀNH GỖ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>
                <a:solidFill>
                  <a:srgbClr val="CC3300"/>
                </a:solidFill>
              </a:rPr>
              <a:t>MÀNH NHÔM</a:t>
            </a:r>
          </a:p>
        </p:txBody>
      </p:sp>
      <p:pic>
        <p:nvPicPr>
          <p:cNvPr id="37893" name="Picture 5" descr="saonhom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371600"/>
            <a:ext cx="3962400" cy="5105400"/>
          </a:xfrm>
          <a:noFill/>
          <a:ln/>
        </p:spPr>
      </p:pic>
      <p:pic>
        <p:nvPicPr>
          <p:cNvPr id="37896" name="Picture 8" descr="403576-man sao cuon nh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24400" y="1371600"/>
            <a:ext cx="4191000" cy="5105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8" descr="images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1600200" y="1295400"/>
            <a:ext cx="327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z="3200" b="1" u="sng">
                <a:solidFill>
                  <a:srgbClr val="CC3300"/>
                </a:solidFill>
              </a:rPr>
              <a:t>MÀNH ỐC</a:t>
            </a:r>
          </a:p>
        </p:txBody>
      </p:sp>
      <p:pic>
        <p:nvPicPr>
          <p:cNvPr id="40967" name="Picture 7" descr="image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bright="-12000"/>
          </a:blip>
          <a:srcRect/>
          <a:stretch>
            <a:fillRect/>
          </a:stretch>
        </p:blipFill>
        <p:spPr>
          <a:xfrm>
            <a:off x="4419600" y="1371600"/>
            <a:ext cx="2971800" cy="4267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>
                <a:solidFill>
                  <a:srgbClr val="CC3300"/>
                </a:solidFill>
              </a:rPr>
              <a:t>MÀNH NHỰA</a:t>
            </a:r>
          </a:p>
        </p:txBody>
      </p:sp>
      <p:pic>
        <p:nvPicPr>
          <p:cNvPr id="34823" name="Picture 7" descr="manh-la-doc-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447800"/>
            <a:ext cx="4038600" cy="4678363"/>
          </a:xfrm>
          <a:noFill/>
          <a:ln/>
        </p:spPr>
      </p:pic>
      <p:pic>
        <p:nvPicPr>
          <p:cNvPr id="34826" name="Picture 10" descr="manh-la-doc-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95300" y="1600200"/>
            <a:ext cx="3962400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204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Bài 11: TRANG TRÍ NHÀ Ở BẰNG MỘT SỐ ĐỒ VẬT (Tiết 2)</vt:lpstr>
      <vt:lpstr>Slide 2</vt:lpstr>
      <vt:lpstr>Slide 3</vt:lpstr>
      <vt:lpstr>Slide 4</vt:lpstr>
      <vt:lpstr>Slide 5</vt:lpstr>
      <vt:lpstr>Slide 6</vt:lpstr>
      <vt:lpstr>MÀNH NHÔM</vt:lpstr>
      <vt:lpstr>MÀNH ỐC</vt:lpstr>
      <vt:lpstr>MÀNH NHỰA</vt:lpstr>
      <vt:lpstr>MÀNH TRÚC</vt:lpstr>
      <vt:lpstr>Trả lời câu hỏi sau: </vt:lpstr>
      <vt:lpstr>Trả lời câu hỏi sau</vt:lpstr>
      <vt:lpstr>Trả lời câu hỏi sau: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AnhTuan</cp:lastModifiedBy>
  <cp:revision>21</cp:revision>
  <dcterms:created xsi:type="dcterms:W3CDTF">2010-11-07T15:37:49Z</dcterms:created>
  <dcterms:modified xsi:type="dcterms:W3CDTF">2014-11-11T09:13:46Z</dcterms:modified>
</cp:coreProperties>
</file>